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00" r:id="rId3"/>
    <p:sldId id="301" r:id="rId4"/>
    <p:sldId id="307" r:id="rId5"/>
    <p:sldId id="308" r:id="rId6"/>
    <p:sldId id="309" r:id="rId7"/>
    <p:sldId id="306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734"/>
    <a:srgbClr val="86ADBE"/>
    <a:srgbClr val="B8CFD9"/>
    <a:srgbClr val="000000"/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4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Ujhelyi Zoltán" userId="677ace60-9559-4b21-9117-30e71c2982de" providerId="ADAL" clId="{CF1E5C8E-D67F-4C01-A660-9D1FAFF7EB95}"/>
    <pc:docChg chg="custSel modSld">
      <pc:chgData name="Dr. Ujhelyi Zoltán" userId="677ace60-9559-4b21-9117-30e71c2982de" providerId="ADAL" clId="{CF1E5C8E-D67F-4C01-A660-9D1FAFF7EB95}" dt="2026-05-28T11:22:50.171" v="3" actId="1076"/>
      <pc:docMkLst>
        <pc:docMk/>
      </pc:docMkLst>
      <pc:sldChg chg="addSp delSp modSp mod">
        <pc:chgData name="Dr. Ujhelyi Zoltán" userId="677ace60-9559-4b21-9117-30e71c2982de" providerId="ADAL" clId="{CF1E5C8E-D67F-4C01-A660-9D1FAFF7EB95}" dt="2026-05-28T11:22:50.171" v="3" actId="1076"/>
        <pc:sldMkLst>
          <pc:docMk/>
          <pc:sldMk cId="1304994049" sldId="300"/>
        </pc:sldMkLst>
        <pc:picChg chg="del">
          <ac:chgData name="Dr. Ujhelyi Zoltán" userId="677ace60-9559-4b21-9117-30e71c2982de" providerId="ADAL" clId="{CF1E5C8E-D67F-4C01-A660-9D1FAFF7EB95}" dt="2026-05-28T11:22:43.454" v="0" actId="478"/>
          <ac:picMkLst>
            <pc:docMk/>
            <pc:sldMk cId="1304994049" sldId="300"/>
            <ac:picMk id="9" creationId="{F37062C1-1A9B-6B1F-3F98-A1A1D7FA3519}"/>
          </ac:picMkLst>
        </pc:picChg>
        <pc:picChg chg="add mod">
          <ac:chgData name="Dr. Ujhelyi Zoltán" userId="677ace60-9559-4b21-9117-30e71c2982de" providerId="ADAL" clId="{CF1E5C8E-D67F-4C01-A660-9D1FAFF7EB95}" dt="2026-05-28T11:22:50.171" v="3" actId="1076"/>
          <ac:picMkLst>
            <pc:docMk/>
            <pc:sldMk cId="1304994049" sldId="300"/>
            <ac:picMk id="11" creationId="{D66CC6ED-596B-5A71-22DA-0A3CB907C32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71B85-BE64-4341-A4AA-770840BD4DFF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3CCE-CBC4-4D84-BBF4-D3E5A2E1283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6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FA8DEB-D961-6FB4-8880-E661A485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6E777F5-1254-3B43-35F4-D95F6457A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A51972A-5BFA-BFE0-495B-19180A0B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0E99B7C-C24D-E4DA-997A-B9EAA134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BDA8782-6B92-24CC-C669-79606CE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880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8BA92B-8A00-6A1B-FA29-188CC248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15683C9-2A47-E818-F13B-6F55175F6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AE3654-8700-7C51-6EB8-E0035DC5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3725E4D-4822-3914-BD28-D805418C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B109D9-1567-BB50-7455-752DD68F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1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5CCA274-3A63-DAF1-6B44-8D7A70BA2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1CEC4F-3ABE-9DE3-177B-C00857171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E5173D-E584-1E9D-DDD2-5076CBB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D7EE4DE-5067-A04D-79C4-C8DFDA3D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8879828-E8CD-4AA9-BDE1-2C7F21AD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0449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99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38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18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577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12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138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036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436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572FB-47E4-A0FE-DB58-2067892D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62B80A-2AA3-70EF-2AC7-E7409FF6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D78B352-71A9-CE41-74E9-55D40B5A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14C682-91C1-5F0F-69CF-38CE528F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7DF350-4D9C-7533-E061-D8452A12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021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3346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1708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818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C140E2-1FFC-ADE8-7AEB-1CFB356C2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A42745-E055-5C06-4209-DC52A3F51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956E5D2-4726-819A-4DC5-A3ED0B7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02AB553-E13B-CB19-46F5-6F985ABC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F6AE4B-1073-E024-FCA9-886ABA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198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05C0A48-22B3-C528-0C26-58ED85A9A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4AAF1F-D750-B9F8-ECF9-3FB12B796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05CED92-3B05-88E6-223C-3E7B8A4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DCB501D1-66D3-1B50-FA74-604EF545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B9E3C9F-E420-2BB9-C656-79249159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9989517-A802-54D1-26CB-2CFA49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70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DBC665-C0A1-E925-BB22-5ADD8584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1A5B84A-B586-7F08-C228-6E42BF40B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BE74B15-B624-F5E4-EF08-1191BE6D2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A58EE05-B503-1383-2B99-B945451E0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5B77640-0C5B-A928-FB24-A6621D63E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EB7E844-9ED4-8F61-499F-D7DCE2ED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A867BAE-0BF3-0AD6-6626-64DF1FA2F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2312CEE-DCB5-AF55-B551-0B4C40B60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4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7BAFCB-C377-E6E2-B448-423F2A25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B01CE75-561C-79CA-8B38-528E5790F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2364D42-93D7-022F-E3BD-E61D7C3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D2701641-235E-C74F-DD98-4B65BE0D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7866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A9195C8-6AFD-7EAC-0B56-00016F54A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0409F1F-FDCE-E3E4-7707-1053C5F6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7BB523-AA3B-DCA6-4B06-6B9FACD7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10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D41A8F-6E06-3AB7-4966-EF617250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E3D71AB-00C7-300F-72F1-CFDC8D69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4C777F-8339-8C8F-54A8-FBBDFCC8C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64D070-0DAD-657C-E229-25F1612A4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E6539D4-42E6-DD5F-966E-827DE8F1C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66A4A35-01DB-A073-8001-CF39DF8C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25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510D90-0E8E-C8FE-C2E8-F9545905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201E014-8B24-6885-6575-894D2CCA4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B51244BA-12FF-D992-8E32-B1E391E1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872D6A-BFC0-6A15-E7D8-327716A8B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BBD8374-EAED-1B87-5883-F56C4E06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E08BFBA-E9D9-DC14-E25F-C83E90B36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852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AA74499-D0DB-E4F1-73DB-F8A2A7C7E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237CD87-B6A0-89C6-9552-0DACD04A2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FD1F93-224A-9F78-8DD5-94F79C2CF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9AC29B-5CE2-A502-D4D1-200001734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01E0F1A-64AC-2517-20F4-42C992BCE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580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776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A képen személy, fedett pályás, ruházat, fal látható&#10;&#10;Automatikusan generált leírás">
            <a:extLst>
              <a:ext uri="{FF2B5EF4-FFF2-40B4-BE49-F238E27FC236}">
                <a16:creationId xmlns:a16="http://schemas.microsoft.com/office/drawing/2014/main" id="{988FA948-9B54-0858-D19E-0158F27C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4"/>
          <a:stretch/>
        </p:blipFill>
        <p:spPr>
          <a:xfrm>
            <a:off x="-9805837" y="579915"/>
            <a:ext cx="671885" cy="828470"/>
          </a:xfrm>
          <a:prstGeom prst="roundRect">
            <a:avLst/>
          </a:prstGeom>
        </p:spPr>
      </p:pic>
      <p:pic>
        <p:nvPicPr>
          <p:cNvPr id="18" name="Tartalom helye 4">
            <a:extLst>
              <a:ext uri="{FF2B5EF4-FFF2-40B4-BE49-F238E27FC236}">
                <a16:creationId xmlns:a16="http://schemas.microsoft.com/office/drawing/2014/main" id="{37A4E294-C632-8A26-06FB-A7589E060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17243"/>
            <a:ext cx="1027904" cy="102790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3C3D023-92AA-00BE-0BAB-C2D12AD1A695}"/>
              </a:ext>
            </a:extLst>
          </p:cNvPr>
          <p:cNvSpPr txBox="1"/>
          <p:nvPr/>
        </p:nvSpPr>
        <p:spPr>
          <a:xfrm>
            <a:off x="925117" y="5838752"/>
            <a:ext cx="48872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DEBRECENI EGYETEM</a:t>
            </a:r>
          </a:p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GYÓGYSZERÉSZTUDOMÁNYI </a:t>
            </a:r>
          </a:p>
          <a:p>
            <a:r>
              <a:rPr lang="hu-HU" dirty="0">
                <a:solidFill>
                  <a:srgbClr val="FFFFFF"/>
                </a:solidFill>
                <a:latin typeface="DINPro-Bold" panose="02000503030000020004" pitchFamily="50" charset="0"/>
              </a:rPr>
              <a:t>KAR</a:t>
            </a:r>
          </a:p>
        </p:txBody>
      </p:sp>
      <p:pic>
        <p:nvPicPr>
          <p:cNvPr id="11" name="Kép 10">
            <a:extLst>
              <a:ext uri="{FF2B5EF4-FFF2-40B4-BE49-F238E27FC236}">
                <a16:creationId xmlns:a16="http://schemas.microsoft.com/office/drawing/2014/main" id="{D66CC6ED-596B-5A71-22DA-0A3CB907C3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-12853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63657-BDEF-E629-F7A2-796B5E0F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A1CB9E-C0E9-CF9E-360C-419F419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57BD280F-D74C-E5C3-D01D-7F7425A2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7E14E32-F2EE-DDD1-9E4E-DDFBFC495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6E7FB-9C84-0A53-034A-88495014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124A7-A191-4551-44C2-F322EE31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EE6AD55B-26B4-8A9C-70AE-0804E5674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6F108D15-6DEB-1CFA-7736-77096AA15A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5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51CF3-F618-3971-6CD2-6F980815B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CF4D61-53B9-C9EB-2D02-31E123B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70F00E63-B24D-ACFD-3094-F0B670B6E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DC8DB10-6900-386F-24D4-0880D8619C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0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145084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</Words>
  <Application>Microsoft Office PowerPoint</Application>
  <PresentationFormat>Szélesvásznú</PresentationFormat>
  <Paragraphs>4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2</vt:i4>
      </vt:variant>
      <vt:variant>
        <vt:lpstr>Diacímek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DINPro-Bold</vt:lpstr>
      <vt:lpstr>Verdana</vt:lpstr>
      <vt:lpstr>Office-téma</vt:lpstr>
      <vt:lpstr>1_Office-téma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Dr. Ujhelyi Zoltán</dc:creator>
  <cp:lastModifiedBy>Dr. Ujhelyi Zoltán</cp:lastModifiedBy>
  <cp:revision>5</cp:revision>
  <dcterms:created xsi:type="dcterms:W3CDTF">2026-02-06T09:17:48Z</dcterms:created>
  <dcterms:modified xsi:type="dcterms:W3CDTF">2026-05-28T11:22:52Z</dcterms:modified>
</cp:coreProperties>
</file>